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82" d="100"/>
          <a:sy n="82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41174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 smtClean="0"/>
              <a:t> Conductor survey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936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materials are good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thermal conductors.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Some</a:t>
            </a:r>
            <a:r>
              <a:rPr lang="en-US" dirty="0" smtClean="0"/>
              <a:t> materials are </a:t>
            </a:r>
            <a:r>
              <a:rPr lang="en-US" dirty="0" smtClean="0"/>
              <a:t>insulators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375" y="2996833"/>
            <a:ext cx="1001353" cy="324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72412">
            <a:off x="2619158" y="2585281"/>
            <a:ext cx="1614028" cy="28739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/>
          <a:srcRect r="87254"/>
          <a:stretch/>
        </p:blipFill>
        <p:spPr>
          <a:xfrm rot="18276546">
            <a:off x="1444814" y="2326099"/>
            <a:ext cx="538269" cy="35234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84459" y="1977432"/>
            <a:ext cx="7435516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14000"/>
              </a:lnSpc>
              <a:spcBef>
                <a:spcPct val="20000"/>
              </a:spcBef>
              <a:defRPr/>
            </a:pPr>
            <a:r>
              <a:rPr lang="en-US" b="1" dirty="0"/>
              <a:t>Thermal </a:t>
            </a:r>
            <a:r>
              <a:rPr lang="en-US" b="1" dirty="0" smtClean="0"/>
              <a:t>conductors	</a:t>
            </a:r>
            <a:r>
              <a:rPr lang="en-US" b="1" dirty="0"/>
              <a:t>	</a:t>
            </a:r>
            <a:r>
              <a:rPr lang="en-US" b="1" dirty="0" smtClean="0"/>
              <a:t>                 </a:t>
            </a:r>
            <a:r>
              <a:rPr lang="en-US" b="1" dirty="0"/>
              <a:t>	</a:t>
            </a:r>
            <a:r>
              <a:rPr lang="en-US" b="1" dirty="0" smtClean="0"/>
              <a:t>   Thermal </a:t>
            </a:r>
            <a:r>
              <a:rPr lang="en-US" b="1" dirty="0"/>
              <a:t>insulators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829602" y="2443739"/>
            <a:ext cx="3912758" cy="3984037"/>
            <a:chOff x="4829602" y="2443739"/>
            <a:chExt cx="3912758" cy="398403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076734">
              <a:off x="5315635" y="3955527"/>
              <a:ext cx="2731650" cy="247224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29602" y="2443739"/>
              <a:ext cx="3189438" cy="1362135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6002115" y="3440398"/>
              <a:ext cx="2740245" cy="1205049"/>
              <a:chOff x="6143625" y="3467526"/>
              <a:chExt cx="2740245" cy="1205049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143625" y="3527425"/>
                <a:ext cx="2714625" cy="1120775"/>
              </a:xfrm>
              <a:custGeom>
                <a:avLst/>
                <a:gdLst>
                  <a:gd name="connsiteX0" fmla="*/ 47625 w 2606675"/>
                  <a:gd name="connsiteY0" fmla="*/ 425450 h 1050925"/>
                  <a:gd name="connsiteX1" fmla="*/ 809625 w 2606675"/>
                  <a:gd name="connsiteY1" fmla="*/ 1050925 h 1050925"/>
                  <a:gd name="connsiteX2" fmla="*/ 2606675 w 2606675"/>
                  <a:gd name="connsiteY2" fmla="*/ 650875 h 1050925"/>
                  <a:gd name="connsiteX3" fmla="*/ 1692275 w 2606675"/>
                  <a:gd name="connsiteY3" fmla="*/ 0 h 1050925"/>
                  <a:gd name="connsiteX4" fmla="*/ 0 w 2606675"/>
                  <a:gd name="connsiteY4" fmla="*/ 384175 h 1050925"/>
                  <a:gd name="connsiteX5" fmla="*/ 47625 w 2606675"/>
                  <a:gd name="connsiteY5" fmla="*/ 425450 h 1050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6675" h="1050925">
                    <a:moveTo>
                      <a:pt x="47625" y="425450"/>
                    </a:moveTo>
                    <a:lnTo>
                      <a:pt x="809625" y="1050925"/>
                    </a:lnTo>
                    <a:lnTo>
                      <a:pt x="2606675" y="650875"/>
                    </a:lnTo>
                    <a:lnTo>
                      <a:pt x="1692275" y="0"/>
                    </a:lnTo>
                    <a:lnTo>
                      <a:pt x="0" y="384175"/>
                    </a:lnTo>
                    <a:lnTo>
                      <a:pt x="47625" y="425450"/>
                    </a:lnTo>
                    <a:close/>
                  </a:path>
                </a:pathLst>
              </a:cu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69245" y="3467526"/>
                <a:ext cx="2714625" cy="1205049"/>
              </a:xfrm>
              <a:prstGeom prst="rect">
                <a:avLst/>
              </a:prstGeom>
            </p:spPr>
          </p:pic>
        </p:grpSp>
      </p:grpSp>
      <p:sp>
        <p:nvSpPr>
          <p:cNvPr id="6" name="TextBox 5"/>
          <p:cNvSpPr txBox="1"/>
          <p:nvPr/>
        </p:nvSpPr>
        <p:spPr>
          <a:xfrm>
            <a:off x="7442514" y="4506021"/>
            <a:ext cx="1568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bubble wrap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Conductor survey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45061" y="863125"/>
            <a:ext cx="8455289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think about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conductors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insulators?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7887" y="2914258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07887" y="55535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35740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2338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48937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001992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7" y="3001992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Metals are good thermal conductors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36594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36570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Trapped air is a good insulator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3192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3168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Insulators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a higher temperature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 good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conductors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49790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49767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Insulators can help to keep things cold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3816" y="563251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2992" y="563018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 moves quickly through a conductor by heating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2914258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3574076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233894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4891312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070289" y="5553530"/>
            <a:ext cx="2730061" cy="544860"/>
            <a:chOff x="5846013" y="5553530"/>
            <a:chExt cx="2954337" cy="544860"/>
          </a:xfrm>
        </p:grpSpPr>
        <p:sp>
          <p:nvSpPr>
            <p:cNvPr id="50" name="Rectangle 49"/>
            <p:cNvSpPr/>
            <p:nvPr/>
          </p:nvSpPr>
          <p:spPr>
            <a:xfrm>
              <a:off x="5846013" y="5553530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20305" y="55535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581398" y="555824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58566" y="555575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1958960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4235" t="9049" r="55940" b="26975"/>
          <a:stretch/>
        </p:blipFill>
        <p:spPr>
          <a:xfrm>
            <a:off x="794120" y="1259701"/>
            <a:ext cx="1721621" cy="15947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b="27308"/>
          <a:stretch/>
        </p:blipFill>
        <p:spPr>
          <a:xfrm>
            <a:off x="3734448" y="1262202"/>
            <a:ext cx="1958457" cy="165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54</TotalTime>
  <Words>93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11</cp:revision>
  <dcterms:created xsi:type="dcterms:W3CDTF">2018-11-29T14:20:57Z</dcterms:created>
  <dcterms:modified xsi:type="dcterms:W3CDTF">2018-12-11T16:21:15Z</dcterms:modified>
</cp:coreProperties>
</file>