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51" autoAdjust="0"/>
  </p:normalViewPr>
  <p:slideViewPr>
    <p:cSldViewPr snapToGrid="0">
      <p:cViewPr varScale="1">
        <p:scale>
          <a:sx n="82" d="100"/>
          <a:sy n="82" d="100"/>
        </p:scale>
        <p:origin x="12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641174"/>
            <a:ext cx="9144000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US" dirty="0" smtClean="0"/>
              <a:t> Conductor survey 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9367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Some materials are good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thermal conductors.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baseline="0" dirty="0" smtClean="0"/>
              <a:t>Some</a:t>
            </a:r>
            <a:r>
              <a:rPr lang="en-US" dirty="0" smtClean="0"/>
              <a:t> materials are </a:t>
            </a:r>
            <a:r>
              <a:rPr lang="en-US" dirty="0" smtClean="0"/>
              <a:t>insulators</a:t>
            </a:r>
            <a:r>
              <a:rPr lang="en-US" dirty="0" smtClean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5375" y="2996833"/>
            <a:ext cx="1001353" cy="32490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0572412">
            <a:off x="2619158" y="2585281"/>
            <a:ext cx="1614028" cy="287392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6"/>
          <a:srcRect r="87254"/>
          <a:stretch/>
        </p:blipFill>
        <p:spPr>
          <a:xfrm rot="18276546">
            <a:off x="1444814" y="2326099"/>
            <a:ext cx="538269" cy="352342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784459" y="1977432"/>
            <a:ext cx="7435516" cy="390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lnSpc>
                <a:spcPct val="114000"/>
              </a:lnSpc>
              <a:spcBef>
                <a:spcPct val="20000"/>
              </a:spcBef>
              <a:defRPr/>
            </a:pPr>
            <a:r>
              <a:rPr lang="en-US" b="1" dirty="0"/>
              <a:t>Thermal </a:t>
            </a:r>
            <a:r>
              <a:rPr lang="en-US" b="1" dirty="0" smtClean="0"/>
              <a:t>conductors	</a:t>
            </a:r>
            <a:r>
              <a:rPr lang="en-US" b="1" dirty="0"/>
              <a:t>	</a:t>
            </a:r>
            <a:r>
              <a:rPr lang="en-US" b="1" dirty="0" smtClean="0"/>
              <a:t>                 </a:t>
            </a:r>
            <a:r>
              <a:rPr lang="en-US" b="1" dirty="0"/>
              <a:t>	</a:t>
            </a:r>
            <a:r>
              <a:rPr lang="en-US" b="1" dirty="0" smtClean="0"/>
              <a:t>   Thermal </a:t>
            </a:r>
            <a:r>
              <a:rPr lang="en-US" b="1" dirty="0"/>
              <a:t>insulators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4829602" y="2443739"/>
            <a:ext cx="3912758" cy="3984037"/>
            <a:chOff x="4829602" y="2443739"/>
            <a:chExt cx="3912758" cy="3984037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rot="2076734">
              <a:off x="5315635" y="3955527"/>
              <a:ext cx="2731650" cy="2472249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829602" y="2443739"/>
              <a:ext cx="3189438" cy="1362135"/>
            </a:xfrm>
            <a:prstGeom prst="rect">
              <a:avLst/>
            </a:prstGeom>
          </p:spPr>
        </p:pic>
        <p:grpSp>
          <p:nvGrpSpPr>
            <p:cNvPr id="15" name="Group 14"/>
            <p:cNvGrpSpPr/>
            <p:nvPr/>
          </p:nvGrpSpPr>
          <p:grpSpPr>
            <a:xfrm>
              <a:off x="6002115" y="3440398"/>
              <a:ext cx="2740245" cy="1205049"/>
              <a:chOff x="6143625" y="3467526"/>
              <a:chExt cx="2740245" cy="1205049"/>
            </a:xfrm>
          </p:grpSpPr>
          <p:sp>
            <p:nvSpPr>
              <p:cNvPr id="9" name="Freeform 8"/>
              <p:cNvSpPr/>
              <p:nvPr/>
            </p:nvSpPr>
            <p:spPr>
              <a:xfrm>
                <a:off x="6143625" y="3527425"/>
                <a:ext cx="2714625" cy="1120775"/>
              </a:xfrm>
              <a:custGeom>
                <a:avLst/>
                <a:gdLst>
                  <a:gd name="connsiteX0" fmla="*/ 47625 w 2606675"/>
                  <a:gd name="connsiteY0" fmla="*/ 425450 h 1050925"/>
                  <a:gd name="connsiteX1" fmla="*/ 809625 w 2606675"/>
                  <a:gd name="connsiteY1" fmla="*/ 1050925 h 1050925"/>
                  <a:gd name="connsiteX2" fmla="*/ 2606675 w 2606675"/>
                  <a:gd name="connsiteY2" fmla="*/ 650875 h 1050925"/>
                  <a:gd name="connsiteX3" fmla="*/ 1692275 w 2606675"/>
                  <a:gd name="connsiteY3" fmla="*/ 0 h 1050925"/>
                  <a:gd name="connsiteX4" fmla="*/ 0 w 2606675"/>
                  <a:gd name="connsiteY4" fmla="*/ 384175 h 1050925"/>
                  <a:gd name="connsiteX5" fmla="*/ 47625 w 2606675"/>
                  <a:gd name="connsiteY5" fmla="*/ 425450 h 1050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06675" h="1050925">
                    <a:moveTo>
                      <a:pt x="47625" y="425450"/>
                    </a:moveTo>
                    <a:lnTo>
                      <a:pt x="809625" y="1050925"/>
                    </a:lnTo>
                    <a:lnTo>
                      <a:pt x="2606675" y="650875"/>
                    </a:lnTo>
                    <a:lnTo>
                      <a:pt x="1692275" y="0"/>
                    </a:lnTo>
                    <a:lnTo>
                      <a:pt x="0" y="384175"/>
                    </a:lnTo>
                    <a:lnTo>
                      <a:pt x="47625" y="425450"/>
                    </a:lnTo>
                    <a:close/>
                  </a:path>
                </a:pathLst>
              </a:custGeom>
              <a:noFill/>
              <a:ln w="3175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169245" y="3467526"/>
                <a:ext cx="2714625" cy="1205049"/>
              </a:xfrm>
              <a:prstGeom prst="rect">
                <a:avLst/>
              </a:prstGeom>
            </p:spPr>
          </p:pic>
        </p:grpSp>
      </p:grpSp>
      <p:sp>
        <p:nvSpPr>
          <p:cNvPr id="6" name="TextBox 5"/>
          <p:cNvSpPr txBox="1"/>
          <p:nvPr/>
        </p:nvSpPr>
        <p:spPr>
          <a:xfrm>
            <a:off x="7442514" y="4506021"/>
            <a:ext cx="15689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bubble wrap</a:t>
            </a:r>
            <a:endParaRPr lang="en-GB" sz="1400" dirty="0">
              <a:solidFill>
                <a:schemeClr val="bg1">
                  <a:lumMod val="6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US" dirty="0"/>
              <a:t>Conductor survey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345061" y="863125"/>
            <a:ext cx="8455289" cy="1867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do you think about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good conductors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insulators?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07887" y="2914258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307887" y="5553530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307887" y="3574076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307887" y="4233894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07887" y="4893712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45062" y="3001992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4237" y="3001992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Metals are good thermal conductors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45061" y="3659410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4237" y="3657081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Trapped air is a good insulator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03816" y="4319228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22992" y="4316899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Insulators </a:t>
            </a:r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have a higher temperature </a:t>
            </a:r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than good </a:t>
            </a:r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conductors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0246" y="4979046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09422" y="4976717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Insulators can help to keep things cold</a:t>
            </a:r>
            <a:endParaRPr lang="en-GB" sz="16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03816" y="5632516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22992" y="5630187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Energy moves quickly through a conductor by heating</a:t>
            </a:r>
          </a:p>
        </p:txBody>
      </p:sp>
      <p:grpSp>
        <p:nvGrpSpPr>
          <p:cNvPr id="73" name="Group 72"/>
          <p:cNvGrpSpPr/>
          <p:nvPr/>
        </p:nvGrpSpPr>
        <p:grpSpPr>
          <a:xfrm>
            <a:off x="6070289" y="2914258"/>
            <a:ext cx="2730061" cy="544860"/>
            <a:chOff x="5846013" y="2914258"/>
            <a:chExt cx="2954337" cy="544860"/>
          </a:xfrm>
        </p:grpSpPr>
        <p:sp>
          <p:nvSpPr>
            <p:cNvPr id="49" name="Rectangle 48"/>
            <p:cNvSpPr/>
            <p:nvPr/>
          </p:nvSpPr>
          <p:spPr>
            <a:xfrm>
              <a:off x="5846013" y="2914258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7323826" y="291425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6584919" y="29189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8062087" y="291648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6070289" y="3574076"/>
            <a:ext cx="2730061" cy="544860"/>
            <a:chOff x="5846013" y="3574076"/>
            <a:chExt cx="2954337" cy="544860"/>
          </a:xfrm>
        </p:grpSpPr>
        <p:sp>
          <p:nvSpPr>
            <p:cNvPr id="51" name="Rectangle 50"/>
            <p:cNvSpPr/>
            <p:nvPr/>
          </p:nvSpPr>
          <p:spPr>
            <a:xfrm>
              <a:off x="5846013" y="3574076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7320305" y="35740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6581398" y="3578794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8058566" y="357630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6070289" y="4233894"/>
            <a:ext cx="2730061" cy="549393"/>
            <a:chOff x="5846013" y="4233894"/>
            <a:chExt cx="2954337" cy="549393"/>
          </a:xfrm>
        </p:grpSpPr>
        <p:sp>
          <p:nvSpPr>
            <p:cNvPr id="52" name="Rectangle 51"/>
            <p:cNvSpPr/>
            <p:nvPr/>
          </p:nvSpPr>
          <p:spPr>
            <a:xfrm>
              <a:off x="5846013" y="4233894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7320305" y="423842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581398" y="424314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8058566" y="424065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6070289" y="4891312"/>
            <a:ext cx="2730061" cy="544860"/>
            <a:chOff x="5846013" y="4891312"/>
            <a:chExt cx="2954337" cy="544860"/>
          </a:xfrm>
        </p:grpSpPr>
        <p:sp>
          <p:nvSpPr>
            <p:cNvPr id="53" name="Rectangle 52"/>
            <p:cNvSpPr/>
            <p:nvPr/>
          </p:nvSpPr>
          <p:spPr>
            <a:xfrm>
              <a:off x="5846013" y="4893712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3" name="Straight Connector 62"/>
            <p:cNvCxnSpPr/>
            <p:nvPr/>
          </p:nvCxnSpPr>
          <p:spPr>
            <a:xfrm>
              <a:off x="7320305" y="4891312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581398" y="4896030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8058566" y="4893541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Group 76"/>
          <p:cNvGrpSpPr/>
          <p:nvPr/>
        </p:nvGrpSpPr>
        <p:grpSpPr>
          <a:xfrm>
            <a:off x="6070289" y="5553530"/>
            <a:ext cx="2730061" cy="544860"/>
            <a:chOff x="5846013" y="5553530"/>
            <a:chExt cx="2954337" cy="544860"/>
          </a:xfrm>
        </p:grpSpPr>
        <p:sp>
          <p:nvSpPr>
            <p:cNvPr id="50" name="Rectangle 49"/>
            <p:cNvSpPr/>
            <p:nvPr/>
          </p:nvSpPr>
          <p:spPr>
            <a:xfrm>
              <a:off x="5846013" y="5553530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6" name="Straight Connector 65"/>
            <p:cNvCxnSpPr/>
            <p:nvPr/>
          </p:nvCxnSpPr>
          <p:spPr>
            <a:xfrm>
              <a:off x="7320305" y="5553530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6581398" y="555824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8058566" y="5555759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070289" y="1958960"/>
            <a:ext cx="2730061" cy="838779"/>
            <a:chOff x="5846013" y="2252879"/>
            <a:chExt cx="2954337" cy="544860"/>
          </a:xfrm>
        </p:grpSpPr>
        <p:sp>
          <p:nvSpPr>
            <p:cNvPr id="69" name="Rectangle 68"/>
            <p:cNvSpPr/>
            <p:nvPr/>
          </p:nvSpPr>
          <p:spPr>
            <a:xfrm>
              <a:off x="5846013" y="2252879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7323826" y="2252879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584919" y="225759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8062087" y="225510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6070289" y="1962643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756237" y="1962643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435318" y="1962643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118580" y="1962643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4235" t="9049" r="55940" b="26975"/>
          <a:stretch/>
        </p:blipFill>
        <p:spPr>
          <a:xfrm>
            <a:off x="794120" y="1259701"/>
            <a:ext cx="1721621" cy="159471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b="27308"/>
          <a:stretch/>
        </p:blipFill>
        <p:spPr>
          <a:xfrm>
            <a:off x="3734448" y="1262202"/>
            <a:ext cx="1958457" cy="165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07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54</TotalTime>
  <Words>93</Words>
  <Application>Microsoft Office PowerPoint</Application>
  <PresentationFormat>On-screen Show (4:3)</PresentationFormat>
  <Paragraphs>22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11</cp:revision>
  <dcterms:created xsi:type="dcterms:W3CDTF">2018-11-29T14:20:57Z</dcterms:created>
  <dcterms:modified xsi:type="dcterms:W3CDTF">2018-12-11T16:21:15Z</dcterms:modified>
</cp:coreProperties>
</file>